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1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02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87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09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31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30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73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60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0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66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28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3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ADDD-A0CA-49D8-B5C7-F705B971D82E}" type="datetimeFigureOut">
              <a:rPr lang="it-IT" smtClean="0"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32E5-F489-4C71-95DB-D943239DCB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30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gresso Intermedio 2018 - registrazioni aperte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968" y="0"/>
            <a:ext cx="216541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isme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"/>
            <a:ext cx="2628000" cy="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ongresso Intermedio 2018 - registrazioni aperte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55"/>
          <a:stretch/>
        </p:blipFill>
        <p:spPr bwMode="auto">
          <a:xfrm>
            <a:off x="-1" y="6327269"/>
            <a:ext cx="4581729" cy="53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ongresso Intermedio 2018 - registrazioni aperte!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55"/>
          <a:stretch/>
        </p:blipFill>
        <p:spPr bwMode="auto">
          <a:xfrm>
            <a:off x="7599583" y="6336616"/>
            <a:ext cx="4582800" cy="53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492754" y="36834"/>
            <a:ext cx="731020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congresso </a:t>
            </a:r>
            <a:r>
              <a:rPr lang="it-IT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congiunto SISMEC &amp; </a:t>
            </a:r>
            <a:endParaRPr lang="it-IT" sz="17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it-IT" sz="1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Associazione </a:t>
            </a:r>
            <a:r>
              <a:rPr lang="it-IT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Alessandro Liberati - Network italiano </a:t>
            </a:r>
            <a:r>
              <a:rPr lang="it-IT" sz="17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Cochrane</a:t>
            </a:r>
            <a:endParaRPr lang="it-IT" sz="1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-48640" y="679164"/>
            <a:ext cx="1001696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9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Linee </a:t>
            </a:r>
            <a:r>
              <a:rPr lang="it-IT" sz="19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 </a:t>
            </a:r>
            <a:r>
              <a:rPr lang="it-IT" sz="19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</a:t>
            </a:r>
            <a:r>
              <a:rPr lang="it-IT" sz="19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Percorsi Diagnostico-Terapeutici Assistenziali </a:t>
            </a:r>
            <a:r>
              <a:rPr lang="it-IT" sz="19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(PDTA</a:t>
            </a:r>
            <a:r>
              <a:rPr lang="it-IT" sz="19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): Metodi</a:t>
            </a:r>
            <a:r>
              <a:rPr lang="it-IT" sz="19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9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Aderenza </a:t>
            </a:r>
            <a:r>
              <a:rPr lang="it-IT" sz="19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</a:t>
            </a:r>
            <a:r>
              <a:rPr lang="it-IT" sz="19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Responsabilità</a:t>
            </a:r>
            <a:endParaRPr lang="it-IT" sz="1900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81728" y="6260309"/>
            <a:ext cx="3017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endParaRPr lang="it-IT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e 8 novembre 2018</a:t>
            </a:r>
          </a:p>
        </p:txBody>
      </p:sp>
    </p:spTree>
    <p:extLst>
      <p:ext uri="{BB962C8B-B14F-4D97-AF65-F5344CB8AC3E}">
        <p14:creationId xmlns:p14="http://schemas.microsoft.com/office/powerpoint/2010/main" val="6923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Università Politecnica delle Marche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RG</dc:creator>
  <cp:lastModifiedBy>Giovanni Veronesi</cp:lastModifiedBy>
  <cp:revision>7</cp:revision>
  <dcterms:created xsi:type="dcterms:W3CDTF">2018-10-15T12:50:26Z</dcterms:created>
  <dcterms:modified xsi:type="dcterms:W3CDTF">2018-10-16T10:54:48Z</dcterms:modified>
</cp:coreProperties>
</file>